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3" r:id="rId10"/>
    <p:sldId id="261" r:id="rId11"/>
  </p:sldIdLst>
  <p:sldSz cx="6858000" cy="9144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6" d="100"/>
          <a:sy n="96" d="100"/>
        </p:scale>
        <p:origin x="16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1068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428"/>
            </a:lvl1pPr>
            <a:lvl2pPr marL="81372" indent="0" algn="ctr">
              <a:buNone/>
              <a:defRPr sz="356"/>
            </a:lvl2pPr>
            <a:lvl3pPr marL="162744" indent="0" algn="ctr">
              <a:buNone/>
              <a:defRPr sz="320"/>
            </a:lvl3pPr>
            <a:lvl4pPr marL="244115" indent="0" algn="ctr">
              <a:buNone/>
              <a:defRPr sz="285"/>
            </a:lvl4pPr>
            <a:lvl5pPr marL="325487" indent="0" algn="ctr">
              <a:buNone/>
              <a:defRPr sz="285"/>
            </a:lvl5pPr>
            <a:lvl6pPr marL="406859" indent="0" algn="ctr">
              <a:buNone/>
              <a:defRPr sz="285"/>
            </a:lvl6pPr>
            <a:lvl7pPr marL="488231" indent="0" algn="ctr">
              <a:buNone/>
              <a:defRPr sz="285"/>
            </a:lvl7pPr>
            <a:lvl8pPr marL="569603" indent="0" algn="ctr">
              <a:buNone/>
              <a:defRPr sz="285"/>
            </a:lvl8pPr>
            <a:lvl9pPr marL="650975" indent="0" algn="ctr">
              <a:buNone/>
              <a:defRPr sz="285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4907758" y="486834"/>
            <a:ext cx="1478756" cy="774911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1489" y="486834"/>
            <a:ext cx="4350544" cy="774911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917" y="2279656"/>
            <a:ext cx="5915025" cy="3803649"/>
          </a:xfrm>
        </p:spPr>
        <p:txBody>
          <a:bodyPr anchor="b"/>
          <a:lstStyle>
            <a:lvl1pPr>
              <a:defRPr sz="1068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917" y="6119289"/>
            <a:ext cx="5915025" cy="2000249"/>
          </a:xfrm>
        </p:spPr>
        <p:txBody>
          <a:bodyPr/>
          <a:lstStyle>
            <a:lvl1pPr marL="0" indent="0">
              <a:buNone/>
              <a:defRPr sz="428">
                <a:solidFill>
                  <a:schemeClr val="tx1">
                    <a:tint val="75000"/>
                  </a:schemeClr>
                </a:solidFill>
              </a:defRPr>
            </a:lvl1pPr>
            <a:lvl2pPr marL="81372" indent="0">
              <a:buNone/>
              <a:defRPr sz="356">
                <a:solidFill>
                  <a:schemeClr val="tx1">
                    <a:tint val="75000"/>
                  </a:schemeClr>
                </a:solidFill>
              </a:defRPr>
            </a:lvl2pPr>
            <a:lvl3pPr marL="162744" indent="0">
              <a:buNone/>
              <a:defRPr sz="320">
                <a:solidFill>
                  <a:schemeClr val="tx1">
                    <a:tint val="75000"/>
                  </a:schemeClr>
                </a:solidFill>
              </a:defRPr>
            </a:lvl3pPr>
            <a:lvl4pPr marL="244115" indent="0">
              <a:buNone/>
              <a:defRPr sz="285">
                <a:solidFill>
                  <a:schemeClr val="tx1">
                    <a:tint val="75000"/>
                  </a:schemeClr>
                </a:solidFill>
              </a:defRPr>
            </a:lvl4pPr>
            <a:lvl5pPr marL="325487" indent="0">
              <a:buNone/>
              <a:defRPr sz="285">
                <a:solidFill>
                  <a:schemeClr val="tx1">
                    <a:tint val="75000"/>
                  </a:schemeClr>
                </a:solidFill>
              </a:defRPr>
            </a:lvl5pPr>
            <a:lvl6pPr marL="406859" indent="0">
              <a:buNone/>
              <a:defRPr sz="285">
                <a:solidFill>
                  <a:schemeClr val="tx1">
                    <a:tint val="75000"/>
                  </a:schemeClr>
                </a:solidFill>
              </a:defRPr>
            </a:lvl6pPr>
            <a:lvl7pPr marL="488231" indent="0">
              <a:buNone/>
              <a:defRPr sz="285">
                <a:solidFill>
                  <a:schemeClr val="tx1">
                    <a:tint val="75000"/>
                  </a:schemeClr>
                </a:solidFill>
              </a:defRPr>
            </a:lvl7pPr>
            <a:lvl8pPr marL="569603" indent="0">
              <a:buNone/>
              <a:defRPr sz="285">
                <a:solidFill>
                  <a:schemeClr val="tx1">
                    <a:tint val="75000"/>
                  </a:schemeClr>
                </a:solidFill>
              </a:defRPr>
            </a:lvl8pPr>
            <a:lvl9pPr marL="650975" indent="0">
              <a:buNone/>
              <a:defRPr sz="2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382" y="486838"/>
            <a:ext cx="5915025" cy="176741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2382" y="2241551"/>
            <a:ext cx="2901255" cy="1098549"/>
          </a:xfrm>
        </p:spPr>
        <p:txBody>
          <a:bodyPr anchor="b"/>
          <a:lstStyle>
            <a:lvl1pPr marL="0" indent="0">
              <a:buNone/>
              <a:defRPr sz="428" b="1"/>
            </a:lvl1pPr>
            <a:lvl2pPr marL="81372" indent="0">
              <a:buNone/>
              <a:defRPr sz="356" b="1"/>
            </a:lvl2pPr>
            <a:lvl3pPr marL="162744" indent="0">
              <a:buNone/>
              <a:defRPr sz="320" b="1"/>
            </a:lvl3pPr>
            <a:lvl4pPr marL="244115" indent="0">
              <a:buNone/>
              <a:defRPr sz="285" b="1"/>
            </a:lvl4pPr>
            <a:lvl5pPr marL="325487" indent="0">
              <a:buNone/>
              <a:defRPr sz="285" b="1"/>
            </a:lvl5pPr>
            <a:lvl6pPr marL="406859" indent="0">
              <a:buNone/>
              <a:defRPr sz="285" b="1"/>
            </a:lvl6pPr>
            <a:lvl7pPr marL="488231" indent="0">
              <a:buNone/>
              <a:defRPr sz="285" b="1"/>
            </a:lvl7pPr>
            <a:lvl8pPr marL="569603" indent="0">
              <a:buNone/>
              <a:defRPr sz="285" b="1"/>
            </a:lvl8pPr>
            <a:lvl9pPr marL="650975" indent="0">
              <a:buNone/>
              <a:defRPr sz="285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382" y="3340101"/>
            <a:ext cx="2901255" cy="49127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71864" y="2241551"/>
            <a:ext cx="2915543" cy="1098549"/>
          </a:xfrm>
        </p:spPr>
        <p:txBody>
          <a:bodyPr anchor="b"/>
          <a:lstStyle>
            <a:lvl1pPr marL="0" indent="0">
              <a:buNone/>
              <a:defRPr sz="428" b="1"/>
            </a:lvl1pPr>
            <a:lvl2pPr marL="81372" indent="0">
              <a:buNone/>
              <a:defRPr sz="356" b="1"/>
            </a:lvl2pPr>
            <a:lvl3pPr marL="162744" indent="0">
              <a:buNone/>
              <a:defRPr sz="320" b="1"/>
            </a:lvl3pPr>
            <a:lvl4pPr marL="244115" indent="0">
              <a:buNone/>
              <a:defRPr sz="285" b="1"/>
            </a:lvl4pPr>
            <a:lvl5pPr marL="325487" indent="0">
              <a:buNone/>
              <a:defRPr sz="285" b="1"/>
            </a:lvl5pPr>
            <a:lvl6pPr marL="406859" indent="0">
              <a:buNone/>
              <a:defRPr sz="285" b="1"/>
            </a:lvl6pPr>
            <a:lvl7pPr marL="488231" indent="0">
              <a:buNone/>
              <a:defRPr sz="285" b="1"/>
            </a:lvl7pPr>
            <a:lvl8pPr marL="569603" indent="0">
              <a:buNone/>
              <a:defRPr sz="285" b="1"/>
            </a:lvl8pPr>
            <a:lvl9pPr marL="650975" indent="0">
              <a:buNone/>
              <a:defRPr sz="285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71864" y="3340101"/>
            <a:ext cx="2915543" cy="491278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382" y="609600"/>
            <a:ext cx="2211883" cy="2133600"/>
          </a:xfrm>
        </p:spPr>
        <p:txBody>
          <a:bodyPr anchor="b"/>
          <a:lstStyle>
            <a:lvl1pPr>
              <a:defRPr sz="569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15544" y="1316571"/>
            <a:ext cx="3471863" cy="6498167"/>
          </a:xfrm>
        </p:spPr>
        <p:txBody>
          <a:bodyPr/>
          <a:lstStyle>
            <a:lvl1pPr>
              <a:defRPr sz="569"/>
            </a:lvl1pPr>
            <a:lvl2pPr>
              <a:defRPr sz="498"/>
            </a:lvl2pPr>
            <a:lvl3pPr>
              <a:defRPr sz="428"/>
            </a:lvl3pPr>
            <a:lvl4pPr>
              <a:defRPr sz="356"/>
            </a:lvl4pPr>
            <a:lvl5pPr>
              <a:defRPr sz="356"/>
            </a:lvl5pPr>
            <a:lvl6pPr>
              <a:defRPr sz="356"/>
            </a:lvl6pPr>
            <a:lvl7pPr>
              <a:defRPr sz="356"/>
            </a:lvl7pPr>
            <a:lvl8pPr>
              <a:defRPr sz="356"/>
            </a:lvl8pPr>
            <a:lvl9pPr>
              <a:defRPr sz="356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72382" y="2743200"/>
            <a:ext cx="2211883" cy="5082117"/>
          </a:xfrm>
        </p:spPr>
        <p:txBody>
          <a:bodyPr/>
          <a:lstStyle>
            <a:lvl1pPr marL="0" indent="0">
              <a:buNone/>
              <a:defRPr sz="285"/>
            </a:lvl1pPr>
            <a:lvl2pPr marL="81372" indent="0">
              <a:buNone/>
              <a:defRPr sz="249"/>
            </a:lvl2pPr>
            <a:lvl3pPr marL="162744" indent="0">
              <a:buNone/>
              <a:defRPr sz="214"/>
            </a:lvl3pPr>
            <a:lvl4pPr marL="244115" indent="0">
              <a:buNone/>
              <a:defRPr sz="178"/>
            </a:lvl4pPr>
            <a:lvl5pPr marL="325487" indent="0">
              <a:buNone/>
              <a:defRPr sz="178"/>
            </a:lvl5pPr>
            <a:lvl6pPr marL="406859" indent="0">
              <a:buNone/>
              <a:defRPr sz="178"/>
            </a:lvl6pPr>
            <a:lvl7pPr marL="488231" indent="0">
              <a:buNone/>
              <a:defRPr sz="178"/>
            </a:lvl7pPr>
            <a:lvl8pPr marL="569603" indent="0">
              <a:buNone/>
              <a:defRPr sz="178"/>
            </a:lvl8pPr>
            <a:lvl9pPr marL="650975" indent="0">
              <a:buNone/>
              <a:defRPr sz="178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382" y="609600"/>
            <a:ext cx="2211883" cy="2133600"/>
          </a:xfrm>
        </p:spPr>
        <p:txBody>
          <a:bodyPr anchor="b"/>
          <a:lstStyle>
            <a:lvl1pPr>
              <a:defRPr sz="569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915544" y="1316571"/>
            <a:ext cx="3471863" cy="6498167"/>
          </a:xfrm>
        </p:spPr>
        <p:txBody>
          <a:bodyPr/>
          <a:lstStyle>
            <a:lvl1pPr marL="0" indent="0">
              <a:buNone/>
              <a:defRPr sz="569"/>
            </a:lvl1pPr>
            <a:lvl2pPr marL="81372" indent="0">
              <a:buNone/>
              <a:defRPr sz="498"/>
            </a:lvl2pPr>
            <a:lvl3pPr marL="162744" indent="0">
              <a:buNone/>
              <a:defRPr sz="428"/>
            </a:lvl3pPr>
            <a:lvl4pPr marL="244115" indent="0">
              <a:buNone/>
              <a:defRPr sz="356"/>
            </a:lvl4pPr>
            <a:lvl5pPr marL="325487" indent="0">
              <a:buNone/>
              <a:defRPr sz="356"/>
            </a:lvl5pPr>
            <a:lvl6pPr marL="406859" indent="0">
              <a:buNone/>
              <a:defRPr sz="356"/>
            </a:lvl6pPr>
            <a:lvl7pPr marL="488231" indent="0">
              <a:buNone/>
              <a:defRPr sz="356"/>
            </a:lvl7pPr>
            <a:lvl8pPr marL="569603" indent="0">
              <a:buNone/>
              <a:defRPr sz="356"/>
            </a:lvl8pPr>
            <a:lvl9pPr marL="650975" indent="0">
              <a:buNone/>
              <a:defRPr sz="356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72382" y="2743200"/>
            <a:ext cx="2211883" cy="5082117"/>
          </a:xfrm>
        </p:spPr>
        <p:txBody>
          <a:bodyPr/>
          <a:lstStyle>
            <a:lvl1pPr marL="0" indent="0">
              <a:buNone/>
              <a:defRPr sz="285"/>
            </a:lvl1pPr>
            <a:lvl2pPr marL="81372" indent="0">
              <a:buNone/>
              <a:defRPr sz="249"/>
            </a:lvl2pPr>
            <a:lvl3pPr marL="162744" indent="0">
              <a:buNone/>
              <a:defRPr sz="214"/>
            </a:lvl3pPr>
            <a:lvl4pPr marL="244115" indent="0">
              <a:buNone/>
              <a:defRPr sz="178"/>
            </a:lvl4pPr>
            <a:lvl5pPr marL="325487" indent="0">
              <a:buNone/>
              <a:defRPr sz="178"/>
            </a:lvl5pPr>
            <a:lvl6pPr marL="406859" indent="0">
              <a:buNone/>
              <a:defRPr sz="178"/>
            </a:lvl6pPr>
            <a:lvl7pPr marL="488231" indent="0">
              <a:buNone/>
              <a:defRPr sz="178"/>
            </a:lvl7pPr>
            <a:lvl8pPr marL="569603" indent="0">
              <a:buNone/>
              <a:defRPr sz="178"/>
            </a:lvl8pPr>
            <a:lvl9pPr marL="650975" indent="0">
              <a:buNone/>
              <a:defRPr sz="178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71488" y="486838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1488" y="8475138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71713" y="8475138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843463" y="8475138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Text enthält.&#10;&#10;Beschreibung automatisch generiert.">
            <a:extLst>
              <a:ext uri="{FF2B5EF4-FFF2-40B4-BE49-F238E27FC236}">
                <a16:creationId xmlns:a16="http://schemas.microsoft.com/office/drawing/2014/main" id="{95F62DDB-20D1-5579-ED24-CA9B0BD01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239" y="1186113"/>
            <a:ext cx="4431240" cy="78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Brief enthält.&#10;&#10;Beschreibung automatisch generiert.">
            <a:extLst>
              <a:ext uri="{FF2B5EF4-FFF2-40B4-BE49-F238E27FC236}">
                <a16:creationId xmlns:a16="http://schemas.microsoft.com/office/drawing/2014/main" id="{F317B92B-50F1-8A81-8D6A-CC72C8C5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75" y="700314"/>
            <a:ext cx="5169051" cy="91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15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Whiteboard enthält.&#10;&#10;Beschreibung automatisch generiert.">
            <a:extLst>
              <a:ext uri="{FF2B5EF4-FFF2-40B4-BE49-F238E27FC236}">
                <a16:creationId xmlns:a16="http://schemas.microsoft.com/office/drawing/2014/main" id="{0CBF7364-1E00-C0EA-767E-D930614C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70" y="639839"/>
            <a:ext cx="5060193" cy="90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95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Brief enthält.&#10;&#10;Beschreibung automatisch generiert.">
            <a:extLst>
              <a:ext uri="{FF2B5EF4-FFF2-40B4-BE49-F238E27FC236}">
                <a16:creationId xmlns:a16="http://schemas.microsoft.com/office/drawing/2014/main" id="{5BF5C0BB-BFA5-EC1E-135A-7BD7EAC05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" r="13947" b="36567"/>
          <a:stretch/>
        </p:blipFill>
        <p:spPr>
          <a:xfrm>
            <a:off x="944218" y="1218201"/>
            <a:ext cx="5238271" cy="70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3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Brief enthält.&#10;&#10;Beschreibung automatisch generiert.">
            <a:extLst>
              <a:ext uri="{FF2B5EF4-FFF2-40B4-BE49-F238E27FC236}">
                <a16:creationId xmlns:a16="http://schemas.microsoft.com/office/drawing/2014/main" id="{0A56E0DF-28A4-5A66-3CD0-EABEEA331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7" r="11370" b="31686"/>
          <a:stretch/>
        </p:blipFill>
        <p:spPr>
          <a:xfrm>
            <a:off x="796094" y="857555"/>
            <a:ext cx="5362023" cy="72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6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Whiteboard enthält.&#10;&#10;Beschreibung automatisch generiert.">
            <a:extLst>
              <a:ext uri="{FF2B5EF4-FFF2-40B4-BE49-F238E27FC236}">
                <a16:creationId xmlns:a16="http://schemas.microsoft.com/office/drawing/2014/main" id="{4E50B6F2-3089-905C-EFE0-7ED8787D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61" y="530981"/>
            <a:ext cx="5096479" cy="90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8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Whiteboard enthält.&#10;&#10;Beschreibung automatisch generiert.">
            <a:extLst>
              <a:ext uri="{FF2B5EF4-FFF2-40B4-BE49-F238E27FC236}">
                <a16:creationId xmlns:a16="http://schemas.microsoft.com/office/drawing/2014/main" id="{83B6B2A8-B95D-2AEF-2164-8EEF06B4A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" t="10730" r="791" b="29061"/>
          <a:stretch/>
        </p:blipFill>
        <p:spPr>
          <a:xfrm>
            <a:off x="1279904" y="1680029"/>
            <a:ext cx="4490704" cy="48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09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Brief enthält.&#10;&#10;Beschreibung automatisch generiert.">
            <a:extLst>
              <a:ext uri="{FF2B5EF4-FFF2-40B4-BE49-F238E27FC236}">
                <a16:creationId xmlns:a16="http://schemas.microsoft.com/office/drawing/2014/main" id="{435FA56B-A43A-5BB5-6951-BB6F6E809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3" r="-1047" b="23823"/>
          <a:stretch/>
        </p:blipFill>
        <p:spPr>
          <a:xfrm>
            <a:off x="1110570" y="893838"/>
            <a:ext cx="5217960" cy="76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83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Whiteboard enthält.&#10;&#10;Beschreibung automatisch generiert.">
            <a:extLst>
              <a:ext uri="{FF2B5EF4-FFF2-40B4-BE49-F238E27FC236}">
                <a16:creationId xmlns:a16="http://schemas.microsoft.com/office/drawing/2014/main" id="{E5F54286-EDCA-8239-F50B-3A60085A5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5" t="732" r="521" b="30307"/>
          <a:stretch/>
        </p:blipFill>
        <p:spPr>
          <a:xfrm>
            <a:off x="711429" y="905935"/>
            <a:ext cx="5665249" cy="72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36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Brief enthält.&#10;&#10;Beschreibung automatisch generiert.">
            <a:extLst>
              <a:ext uri="{FF2B5EF4-FFF2-40B4-BE49-F238E27FC236}">
                <a16:creationId xmlns:a16="http://schemas.microsoft.com/office/drawing/2014/main" id="{B60EC9F0-0DD9-F2DB-3AE8-08138E4F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47" y="470505"/>
            <a:ext cx="6039907" cy="1074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0205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Johann Linsmaier</cp:lastModifiedBy>
  <cp:revision>84</cp:revision>
  <dcterms:created xsi:type="dcterms:W3CDTF">2023-05-08T04:59:36Z</dcterms:created>
  <dcterms:modified xsi:type="dcterms:W3CDTF">2023-05-08T05:34:43Z</dcterms:modified>
</cp:coreProperties>
</file>